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3"/>
    <p:sldId id="257" r:id="rId4"/>
    <p:sldId id="261" r:id="rId5"/>
    <p:sldId id="262" r:id="rId6"/>
    <p:sldId id="258" r:id="rId7"/>
    <p:sldId id="260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6" userDrawn="1">
          <p15:clr>
            <a:srgbClr val="A4A3A4"/>
          </p15:clr>
        </p15:guide>
        <p15:guide id="2" pos="380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507" y="24"/>
      </p:cViewPr>
      <p:guideLst>
        <p:guide orient="horz" pos="2076"/>
        <p:guide pos="380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1800000" cy="1800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wdp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4.xml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5.xml"/><Relationship Id="rId1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86.xml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7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88.xml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66.xml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tags" Target="../tags/tag65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68.xml"/><Relationship Id="rId4" Type="http://schemas.openxmlformats.org/officeDocument/2006/relationships/image" Target="../media/image1.png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tags" Target="../tags/tag67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0.xml"/><Relationship Id="rId4" Type="http://schemas.openxmlformats.org/officeDocument/2006/relationships/image" Target="../media/image4.png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tags" Target="../tags/tag69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2.xml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tags" Target="../tags/tag7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75.xml"/><Relationship Id="rId5" Type="http://schemas.microsoft.com/office/2007/relationships/hdphoto" Target="../media/image3.wdp"/><Relationship Id="rId4" Type="http://schemas.openxmlformats.org/officeDocument/2006/relationships/image" Target="../media/image2.png"/><Relationship Id="rId3" Type="http://schemas.openxmlformats.org/officeDocument/2006/relationships/tags" Target="../tags/tag74.xml"/><Relationship Id="rId2" Type="http://schemas.openxmlformats.org/officeDocument/2006/relationships/image" Target="../media/image6.png"/><Relationship Id="rId1" Type="http://schemas.openxmlformats.org/officeDocument/2006/relationships/tags" Target="../tags/tag73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8.xml"/><Relationship Id="rId3" Type="http://schemas.openxmlformats.org/officeDocument/2006/relationships/image" Target="../media/image7.jpeg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image" Target="../media/image13.png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tags" Target="../tags/tag80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7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84.xml"/><Relationship Id="rId8" Type="http://schemas.openxmlformats.org/officeDocument/2006/relationships/image" Target="../media/image16.png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8.png"/><Relationship Id="rId2" Type="http://schemas.openxmlformats.org/officeDocument/2006/relationships/tags" Target="../tags/tag83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5376711" y="4372721"/>
            <a:ext cx="2596515" cy="1656080"/>
          </a:xfrm>
          <a:prstGeom prst="roundRect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内容占位符 3" descr="83247eade848a2fc2691c6862b9cdc8b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433578">
            <a:off x="3906765" y="1787525"/>
            <a:ext cx="2061845" cy="341820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7537ece49f9517dc60ce3e65285253fb"/>
          <p:cNvPicPr>
            <a:picLocks noChangeAspect="1"/>
          </p:cNvPicPr>
          <p:nvPr/>
        </p:nvPicPr>
        <p:blipFill>
          <a:blip r:embed="rId1">
            <a:clrChange>
              <a:clrFrom>
                <a:srgbClr val="FBFBF9">
                  <a:alpha val="100000"/>
                </a:srgbClr>
              </a:clrFrom>
              <a:clrTo>
                <a:srgbClr val="FBFBF9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78685" y="0"/>
            <a:ext cx="6096000" cy="6096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0" y="-10291"/>
            <a:ext cx="12192000" cy="6855721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832025" y="201294"/>
            <a:ext cx="10521950" cy="6432550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984425" y="368300"/>
            <a:ext cx="10217150" cy="6121400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E">
                  <a:alpha val="100000"/>
                </a:srgbClr>
              </a:clrFrom>
              <a:clrTo>
                <a:srgbClr val="FFFFFE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515" y="83820"/>
            <a:ext cx="12192000" cy="6696075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269963" y="-414656"/>
            <a:ext cx="1064237" cy="1083312"/>
            <a:chOff x="269963" y="-414656"/>
            <a:chExt cx="1064237" cy="1083312"/>
          </a:xfrm>
        </p:grpSpPr>
        <p:sp>
          <p:nvSpPr>
            <p:cNvPr id="16" name="矩形 15"/>
            <p:cNvSpPr/>
            <p:nvPr/>
          </p:nvSpPr>
          <p:spPr>
            <a:xfrm>
              <a:off x="575025" y="-952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422625" y="-2476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775400" y="-41465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269963" y="5270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5400000">
            <a:off x="10898057" y="-365762"/>
            <a:ext cx="1064237" cy="1083312"/>
            <a:chOff x="269963" y="-414656"/>
            <a:chExt cx="1064237" cy="1083312"/>
          </a:xfrm>
        </p:grpSpPr>
        <p:sp>
          <p:nvSpPr>
            <p:cNvPr id="21" name="矩形 20"/>
            <p:cNvSpPr/>
            <p:nvPr/>
          </p:nvSpPr>
          <p:spPr>
            <a:xfrm>
              <a:off x="575025" y="-952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422625" y="-2476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775400" y="-41465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269963" y="5270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 rot="10800000">
            <a:off x="10847117" y="6164260"/>
            <a:ext cx="1064237" cy="1083312"/>
            <a:chOff x="269963" y="-414656"/>
            <a:chExt cx="1064237" cy="1083312"/>
          </a:xfrm>
        </p:grpSpPr>
        <p:sp>
          <p:nvSpPr>
            <p:cNvPr id="26" name="矩形 25"/>
            <p:cNvSpPr/>
            <p:nvPr/>
          </p:nvSpPr>
          <p:spPr>
            <a:xfrm>
              <a:off x="575025" y="-952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422625" y="-2476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775400" y="-41465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269963" y="5270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0" name="组合 29"/>
          <p:cNvGrpSpPr/>
          <p:nvPr/>
        </p:nvGrpSpPr>
        <p:grpSpPr>
          <a:xfrm rot="16200000">
            <a:off x="222381" y="6120936"/>
            <a:ext cx="1064237" cy="1083312"/>
            <a:chOff x="269963" y="-414656"/>
            <a:chExt cx="1064237" cy="1083312"/>
          </a:xfrm>
        </p:grpSpPr>
        <p:sp>
          <p:nvSpPr>
            <p:cNvPr id="31" name="矩形 30"/>
            <p:cNvSpPr/>
            <p:nvPr/>
          </p:nvSpPr>
          <p:spPr>
            <a:xfrm>
              <a:off x="575025" y="-952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422625" y="-247650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775400" y="-41465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269963" y="52706"/>
              <a:ext cx="558800" cy="6159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2ead15d1de081320417d97844bbc73c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07660" y="642620"/>
            <a:ext cx="1198245" cy="235648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4984" y="0"/>
            <a:ext cx="4822031" cy="68580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" name="图片 9" descr="88d6b2b43fecf59cbd8bb1ce75862eec"/>
          <p:cNvPicPr>
            <a:picLocks noChangeAspect="1"/>
          </p:cNvPicPr>
          <p:nvPr/>
        </p:nvPicPr>
        <p:blipFill>
          <a:blip r:embed="rId1">
            <a:clrChange>
              <a:clrFrom>
                <a:srgbClr val="EAEAE8">
                  <a:alpha val="100000"/>
                </a:srgbClr>
              </a:clrFrom>
              <a:clrTo>
                <a:srgbClr val="EAEAE8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94765" y="802640"/>
            <a:ext cx="2108835" cy="3034030"/>
          </a:xfrm>
          <a:prstGeom prst="rect">
            <a:avLst/>
          </a:prstGeom>
        </p:spPr>
      </p:pic>
      <p:pic>
        <p:nvPicPr>
          <p:cNvPr id="11" name="图片 10" descr="2e3fe8ab48a541d0ed1c468b9b6884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790" y="962660"/>
            <a:ext cx="1903095" cy="2692400"/>
          </a:xfrm>
          <a:prstGeom prst="rect">
            <a:avLst/>
          </a:prstGeom>
        </p:spPr>
      </p:pic>
      <p:pic>
        <p:nvPicPr>
          <p:cNvPr id="12" name="图片 11" descr="89752ada8514075c42e08c65fe103571"/>
          <p:cNvPicPr>
            <a:picLocks noChangeAspect="1"/>
          </p:cNvPicPr>
          <p:nvPr/>
        </p:nvPicPr>
        <p:blipFill>
          <a:blip r:embed="rId3">
            <a:clrChange>
              <a:clrFrom>
                <a:srgbClr val="6D5080">
                  <a:alpha val="100000"/>
                </a:srgbClr>
              </a:clrFrom>
              <a:clrTo>
                <a:srgbClr val="6D5080">
                  <a:alpha val="100000"/>
                  <a:alpha val="0"/>
                </a:srgbClr>
              </a:clrTo>
            </a:clrChange>
          </a:blip>
          <a:srcRect l="18606" t="13694" r="19240" b="15910"/>
          <a:stretch>
            <a:fillRect/>
          </a:stretch>
        </p:blipFill>
        <p:spPr>
          <a:xfrm>
            <a:off x="3634105" y="953770"/>
            <a:ext cx="2292985" cy="2597785"/>
          </a:xfrm>
          <a:prstGeom prst="rect">
            <a:avLst/>
          </a:prstGeom>
        </p:spPr>
      </p:pic>
      <p:pic>
        <p:nvPicPr>
          <p:cNvPr id="13" name="图片 12" descr="a117a7abe4cca684d9fd6bc5e328f628"/>
          <p:cNvPicPr>
            <a:picLocks noChangeAspect="1"/>
          </p:cNvPicPr>
          <p:nvPr/>
        </p:nvPicPr>
        <p:blipFill>
          <a:blip r:embed="rId4"/>
          <a:srcRect t="6232" r="2896" b="7141"/>
          <a:stretch>
            <a:fillRect/>
          </a:stretch>
        </p:blipFill>
        <p:spPr>
          <a:xfrm>
            <a:off x="6409690" y="896620"/>
            <a:ext cx="2051685" cy="275844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133c55bc1d8c1e56bb6fb6a6fc0836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78780" y="4539615"/>
            <a:ext cx="2628265" cy="161734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内容占位符 3" descr="83247eade848a2fc2691c6862b9cdc8b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46525" y="1787525"/>
            <a:ext cx="2061845" cy="341820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内容占位符 3" descr="83247eade848a2fc2691c6862b9cdc8b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4085">
            <a:off x="3975596" y="1782556"/>
            <a:ext cx="2061845" cy="3418205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5163019" y="4726057"/>
            <a:ext cx="2208063" cy="1425050"/>
          </a:xfrm>
          <a:prstGeom prst="round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内容占位符 3" descr="83247eade848a2fc2691c6862b9cdc8b"/>
          <p:cNvPicPr>
            <a:picLocks noGrp="1"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46525" y="1787525"/>
            <a:ext cx="2061845" cy="3418205"/>
          </a:xfrm>
          <a:prstGeom prst="rect">
            <a:avLst/>
          </a:prstGeom>
        </p:spPr>
      </p:pic>
      <p:pic>
        <p:nvPicPr>
          <p:cNvPr id="5" name="图片 4" descr="a133c55bc1d8c1e56bb6fb6a6fc083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3972" y="4780820"/>
            <a:ext cx="2179320" cy="1341079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a2eb8d9021e7d2ac98ed1c3cef83cb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92493" y="2647448"/>
            <a:ext cx="2207013" cy="3521167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内容占位符 3" descr="83247eade848a2fc2691c6862b9cdc8b"/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409645">
            <a:off x="3613565" y="1656423"/>
            <a:ext cx="2061845" cy="341820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" name="图片 2" descr="b8eb404ee166f29298d2e8b0bc7294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616" y="3496627"/>
            <a:ext cx="2144395" cy="272288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3946525" y="4522332"/>
            <a:ext cx="874395" cy="160147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内容占位符 3" descr="83247eade848a2fc2691c6862b9cdc8b"/>
          <p:cNvPicPr>
            <a:picLocks noGrp="1" noChangeAspect="1"/>
          </p:cNvPicPr>
          <p:nvPr>
            <p:ph idx="1"/>
            <p:custDataLst>
              <p:tags r:id="rId3"/>
            </p:custDataLst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668" b="96417" l="1094" r="97578">
                        <a14:foregroundMark x1="4063" y1="63272" x2="9375" y2="79585"/>
                        <a14:foregroundMark x1="9375" y1="79585" x2="11797" y2="79868"/>
                        <a14:foregroundMark x1="58047" y1="91938" x2="80938" y2="89156"/>
                        <a14:foregroundMark x1="80938" y1="89156" x2="81172" y2="88873"/>
                        <a14:foregroundMark x1="1875" y1="63413" x2="1094" y2="80339"/>
                        <a14:foregroundMark x1="1094" y1="80339" x2="12969" y2="82037"/>
                        <a14:foregroundMark x1="48906" y1="92079" x2="66719" y2="96417"/>
                        <a14:foregroundMark x1="76406" y1="94531" x2="84844" y2="92362"/>
                        <a14:foregroundMark x1="73984" y1="93682" x2="78984" y2="96275"/>
                        <a14:foregroundMark x1="92266" y1="26638" x2="74531" y2="6506"/>
                        <a14:foregroundMark x1="74531" y1="6506" x2="50313" y2="4668"/>
                        <a14:foregroundMark x1="50313" y1="4668" x2="44531" y2="7591"/>
                        <a14:foregroundMark x1="88438" y1="14710" x2="76875" y2="6601"/>
                        <a14:foregroundMark x1="97578" y1="21688" x2="97109" y2="295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46525" y="1787525"/>
            <a:ext cx="2061845" cy="341820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8574641ff4c36a5e08574f757e331314"/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647440" y="1424305"/>
            <a:ext cx="4871720" cy="4570095"/>
          </a:xfrm>
          <a:prstGeom prst="rect">
            <a:avLst/>
          </a:prstGeom>
        </p:spPr>
      </p:pic>
      <p:pic>
        <p:nvPicPr>
          <p:cNvPr id="8" name="图片 7" descr="8574641ff4c36a5e08574f757e3313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5770" y="5384800"/>
            <a:ext cx="1171575" cy="117157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7c1c6fe65870dcb391f368ae77f25107"/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55625" y="663575"/>
            <a:ext cx="10648315" cy="5649595"/>
          </a:xfrm>
          <a:prstGeom prst="rect">
            <a:avLst/>
          </a:prstGeom>
        </p:spPr>
      </p:pic>
      <p:pic>
        <p:nvPicPr>
          <p:cNvPr id="5" name="图片 4" descr="796d6dd0ffffc07f669a98b1b5e96989"/>
          <p:cNvPicPr>
            <a:picLocks noChangeAspect="1"/>
          </p:cNvPicPr>
          <p:nvPr/>
        </p:nvPicPr>
        <p:blipFill>
          <a:blip r:embed="rId4">
            <a:clrChange>
              <a:clrFrom>
                <a:srgbClr val="FBF8F2">
                  <a:alpha val="100000"/>
                </a:srgbClr>
              </a:clrFrom>
              <a:clrTo>
                <a:srgbClr val="FBF8F2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42695" y="2454910"/>
            <a:ext cx="1530985" cy="1719580"/>
          </a:xfrm>
          <a:prstGeom prst="rect">
            <a:avLst/>
          </a:prstGeom>
        </p:spPr>
      </p:pic>
      <p:pic>
        <p:nvPicPr>
          <p:cNvPr id="6" name="图片 5" descr="ca57e907f4c4b981ccf6b3c0242cd42b"/>
          <p:cNvPicPr>
            <a:picLocks noChangeAspect="1"/>
          </p:cNvPicPr>
          <p:nvPr/>
        </p:nvPicPr>
        <p:blipFill>
          <a:blip r:embed="rId5">
            <a:clrChange>
              <a:clrFrom>
                <a:srgbClr val="FBF8F2">
                  <a:alpha val="100000"/>
                </a:srgbClr>
              </a:clrFrom>
              <a:clrTo>
                <a:srgbClr val="FBF8F2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28390" y="2501900"/>
            <a:ext cx="1556385" cy="1672590"/>
          </a:xfrm>
          <a:prstGeom prst="rect">
            <a:avLst/>
          </a:prstGeom>
        </p:spPr>
      </p:pic>
      <p:pic>
        <p:nvPicPr>
          <p:cNvPr id="7" name="图片 6" descr="913901941a98164a8693764d5c591246"/>
          <p:cNvPicPr>
            <a:picLocks noChangeAspect="1"/>
          </p:cNvPicPr>
          <p:nvPr/>
        </p:nvPicPr>
        <p:blipFill>
          <a:blip r:embed="rId6">
            <a:clrChange>
              <a:clrFrom>
                <a:srgbClr val="FBF8F2">
                  <a:alpha val="100000"/>
                </a:srgbClr>
              </a:clrFrom>
              <a:clrTo>
                <a:srgbClr val="FBF8F2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16725" y="2454910"/>
            <a:ext cx="1079500" cy="1647190"/>
          </a:xfrm>
          <a:prstGeom prst="rect">
            <a:avLst/>
          </a:prstGeom>
        </p:spPr>
      </p:pic>
      <p:pic>
        <p:nvPicPr>
          <p:cNvPr id="8" name="图片 7" descr="13ec47c176dfe2707b3e39385b627b96"/>
          <p:cNvPicPr>
            <a:picLocks noChangeAspect="1"/>
          </p:cNvPicPr>
          <p:nvPr/>
        </p:nvPicPr>
        <p:blipFill>
          <a:blip r:embed="rId7">
            <a:clrChange>
              <a:clrFrom>
                <a:srgbClr val="FBF8F2">
                  <a:alpha val="100000"/>
                </a:srgbClr>
              </a:clrFrom>
              <a:clrTo>
                <a:srgbClr val="FBF8F2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35135" y="2453640"/>
            <a:ext cx="1395095" cy="1648460"/>
          </a:xfrm>
          <a:prstGeom prst="rect">
            <a:avLst/>
          </a:prstGeom>
        </p:spPr>
      </p:pic>
      <p:pic>
        <p:nvPicPr>
          <p:cNvPr id="9" name="图片 8" descr="9a8a480118506afdfa7fb8b0bc2cc8ae"/>
          <p:cNvPicPr>
            <a:picLocks noChangeAspect="1"/>
          </p:cNvPicPr>
          <p:nvPr/>
        </p:nvPicPr>
        <p:blipFill>
          <a:blip r:embed="rId8">
            <a:clrChange>
              <a:clrFrom>
                <a:srgbClr val="FDFEF9">
                  <a:alpha val="100000"/>
                </a:srgbClr>
              </a:clrFrom>
              <a:clrTo>
                <a:srgbClr val="FDFEF9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820" y="5391150"/>
            <a:ext cx="807720" cy="146685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7c1c6fe65870dcb391f368ae77f25107"/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55625" y="663575"/>
            <a:ext cx="10648315" cy="5649595"/>
          </a:xfrm>
          <a:prstGeom prst="rect">
            <a:avLst/>
          </a:prstGeom>
        </p:spPr>
      </p:pic>
      <p:pic>
        <p:nvPicPr>
          <p:cNvPr id="5" name="图片 4" descr="796d6dd0ffffc07f669a98b1b5e96989"/>
          <p:cNvPicPr>
            <a:picLocks noChangeAspect="1"/>
          </p:cNvPicPr>
          <p:nvPr/>
        </p:nvPicPr>
        <p:blipFill>
          <a:blip r:embed="rId4">
            <a:clrChange>
              <a:clrFrom>
                <a:srgbClr val="FBF8F2">
                  <a:alpha val="100000"/>
                </a:srgbClr>
              </a:clrFrom>
              <a:clrTo>
                <a:srgbClr val="FBF8F2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42695" y="2454910"/>
            <a:ext cx="1530985" cy="1719580"/>
          </a:xfrm>
          <a:prstGeom prst="rect">
            <a:avLst/>
          </a:prstGeom>
        </p:spPr>
      </p:pic>
      <p:pic>
        <p:nvPicPr>
          <p:cNvPr id="6" name="图片 5" descr="ca57e907f4c4b981ccf6b3c0242cd42b"/>
          <p:cNvPicPr>
            <a:picLocks noChangeAspect="1"/>
          </p:cNvPicPr>
          <p:nvPr/>
        </p:nvPicPr>
        <p:blipFill>
          <a:blip r:embed="rId5">
            <a:clrChange>
              <a:clrFrom>
                <a:srgbClr val="FBF8F2">
                  <a:alpha val="100000"/>
                </a:srgbClr>
              </a:clrFrom>
              <a:clrTo>
                <a:srgbClr val="FBF8F2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28390" y="2501900"/>
            <a:ext cx="1556385" cy="1672590"/>
          </a:xfrm>
          <a:prstGeom prst="rect">
            <a:avLst/>
          </a:prstGeom>
        </p:spPr>
      </p:pic>
      <p:pic>
        <p:nvPicPr>
          <p:cNvPr id="7" name="图片 6" descr="913901941a98164a8693764d5c591246"/>
          <p:cNvPicPr>
            <a:picLocks noChangeAspect="1"/>
          </p:cNvPicPr>
          <p:nvPr/>
        </p:nvPicPr>
        <p:blipFill>
          <a:blip r:embed="rId6">
            <a:clrChange>
              <a:clrFrom>
                <a:srgbClr val="FBF8F2">
                  <a:alpha val="100000"/>
                </a:srgbClr>
              </a:clrFrom>
              <a:clrTo>
                <a:srgbClr val="FBF8F2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16725" y="2454910"/>
            <a:ext cx="1079500" cy="1647190"/>
          </a:xfrm>
          <a:prstGeom prst="rect">
            <a:avLst/>
          </a:prstGeom>
        </p:spPr>
      </p:pic>
      <p:pic>
        <p:nvPicPr>
          <p:cNvPr id="8" name="图片 7" descr="13ec47c176dfe2707b3e39385b627b96"/>
          <p:cNvPicPr>
            <a:picLocks noChangeAspect="1"/>
          </p:cNvPicPr>
          <p:nvPr/>
        </p:nvPicPr>
        <p:blipFill>
          <a:blip r:embed="rId7">
            <a:clrChange>
              <a:clrFrom>
                <a:srgbClr val="FBF8F2">
                  <a:alpha val="100000"/>
                </a:srgbClr>
              </a:clrFrom>
              <a:clrTo>
                <a:srgbClr val="FBF8F2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35135" y="2453640"/>
            <a:ext cx="1395095" cy="1648460"/>
          </a:xfrm>
          <a:prstGeom prst="rect">
            <a:avLst/>
          </a:prstGeom>
        </p:spPr>
      </p:pic>
      <p:pic>
        <p:nvPicPr>
          <p:cNvPr id="9" name="图片 8" descr="D:/桌面/新建文件夹 (2)/67f7b566cfa72e2faaaad0f58723e195.png67f7b566cfa72e2faaaad0f58723e195"/>
          <p:cNvPicPr>
            <a:picLocks noChangeAspect="1"/>
          </p:cNvPicPr>
          <p:nvPr/>
        </p:nvPicPr>
        <p:blipFill>
          <a:blip r:embed="rId8">
            <a:clrChange>
              <a:clrFrom>
                <a:srgbClr val="FCFCFA">
                  <a:alpha val="100000"/>
                </a:srgbClr>
              </a:clrFrom>
              <a:clrTo>
                <a:srgbClr val="FCFCFA">
                  <a:alpha val="100000"/>
                  <a:alpha val="0"/>
                </a:srgbClr>
              </a:clrTo>
            </a:clrChange>
          </a:blip>
          <a:srcRect l="1082" r="1082"/>
          <a:stretch>
            <a:fillRect/>
          </a:stretch>
        </p:blipFill>
        <p:spPr>
          <a:xfrm>
            <a:off x="83820" y="5391150"/>
            <a:ext cx="807720" cy="146685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Grace Yin</dc:creator>
  <cp:lastModifiedBy>我</cp:lastModifiedBy>
  <cp:revision>164</cp:revision>
  <dcterms:created xsi:type="dcterms:W3CDTF">2019-06-19T02:08:00Z</dcterms:created>
  <dcterms:modified xsi:type="dcterms:W3CDTF">2025-12-16T11:43:00Z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2052-12.1.0.24031</vt:lpwstr>
  </property>
  <property fmtid="{D5CDD505-2E9C-101B-9397-08002B2CF9AE}" pid="3" name="ICV">
    <vt:lpwstr>80644860338E4D6581213A2A6A5AC1CD_13</vt:lpwstr>
  </property>
</Properties>
</file>